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90" r:id="rId3"/>
    <p:sldId id="280" r:id="rId4"/>
    <p:sldId id="288" r:id="rId5"/>
    <p:sldId id="291" r:id="rId6"/>
    <p:sldId id="293" r:id="rId7"/>
    <p:sldId id="292" r:id="rId8"/>
    <p:sldId id="2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6E62-3334-3684-EA69-F51FF5130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C1298-7E8C-81C9-0C49-1E349AC72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13A72-EB63-3FE4-0413-05694917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C402E-5D1D-1A1E-5F06-FF6CC493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036EF-0D51-B70C-7EDE-E8FE41FF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21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9EAE-E16B-9A14-8E09-E4489C0A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EE52D-1F17-3B92-FEDB-A58D8F385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C4C7-979E-0148-50B8-FED963C1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A42CB-1FDC-CD8A-88FB-4C134A1D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78E4B-A0D9-4B33-58EC-C5333346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36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CE490-0F30-714D-4ED4-D4B2BCD09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884A5-A1C0-1EA9-148D-139E9BC93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96B20-4B63-FA9C-C9CB-A14C8BF3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5B519-2C3C-0257-A216-1BA6ECBD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C6019-D002-7B79-B213-4819C38B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51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DCF7-F018-F96F-0523-2A61DE1B5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E175-7EB9-EB9F-FBC9-68583C31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7D87-97D6-047D-B5EB-CCAB153E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CB038-8D6F-8967-FF6E-CF9D9229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FCCA-0442-FFC5-F507-E754D5E6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70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75A6-9D10-8BCA-C716-1E3A05361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2C7AF-5F04-AFAC-EF1A-3B8E70E23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00538-D478-8B7A-DD5C-8149F0ED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0E290-E57E-A550-DD7F-A6DFE1EC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7DF43-B2EA-8089-B477-F810243D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23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6FD86-8F0B-1D96-9D4A-297A79BD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DD5A-99D3-DC12-E4CF-F09C036D3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0EDF3-C1C8-AA2B-D30B-148F86503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8561F-F60B-951D-C89F-7201C335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CA63D-92AA-B9AF-3C07-22F788BB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0BA56-22E9-3CE1-48D3-1A3423B3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86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C878-05A3-9539-245A-A998DCBF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3C854-DA51-206D-BA66-DAFFB067C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20FFD-5578-2098-2C70-8E42409EE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15851-D1EA-8820-430C-39AEF713B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01A8E-157B-3F69-D4B8-B1E7395B9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C4869-6D17-87D6-B510-AF0DB1E1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C3676-59F4-B560-7369-88E7480CE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CCE06-990A-C915-137E-4CA4F1B7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41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C4CA-D657-5ADB-FC59-6052484C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E00542-74AE-027F-719F-7C9C0E5B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62CE5-BF38-2874-A100-BBBBF077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BB4AF-5DD0-D953-D9CB-B2BAE6E3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23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8017B-4D96-AB85-6A2B-E293A10B6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1B7C7-9A21-3F62-207D-20F58B3E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F40D8-2CC5-36E6-2880-FC88589F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17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25DB-2543-14B5-9F8A-FCBF4631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B6AC4-E67A-BA10-B5F9-22A713994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C7F49-96C5-48FC-4259-39E08EFFF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3F1CB-C7FA-1019-4310-E91C47CD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36BC4-9583-06BA-4A5E-F7F7EBA8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551E6-92F7-BFBA-8BFE-41B5569F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78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54F0-8916-A48E-BE22-297F3F79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79DFFB-17FC-F4A1-DE75-34A0CC3BB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5102C-DC9C-7EB9-0DF4-C375E7827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F283-BCB9-0565-99DC-60DDF66E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06247-696C-844D-8075-BFF17607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D8306-6488-4E6D-D9C2-9207F30E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96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662B0-47C7-0EFD-6283-890BCEB2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92C68-2FFC-8CF2-F770-131CECE1E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3D610-12F5-05F5-C42F-10440083E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AC8DA-208D-44E7-976E-CB7C86B33D03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7EC12-4EA2-2FFD-1BE3-7F3042D97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25037-123B-E2B9-C3B5-19CD049E9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45D34-D22F-4554-AE4B-ECCD8E554C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33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F29392-20C3-E20B-5215-699E0C0C6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64" r="47537" b="25786"/>
          <a:stretch/>
        </p:blipFill>
        <p:spPr>
          <a:xfrm>
            <a:off x="195531" y="189781"/>
            <a:ext cx="4503097" cy="27868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EA68AB-BA00-27BE-105A-6623E0A2F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47" t="34340" r="56735" b="46918"/>
          <a:stretch/>
        </p:blipFill>
        <p:spPr>
          <a:xfrm>
            <a:off x="4873923" y="189781"/>
            <a:ext cx="4356341" cy="16558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144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7FC53-055B-73A5-DC1E-A220D16E7703}"/>
              </a:ext>
            </a:extLst>
          </p:cNvPr>
          <p:cNvSpPr txBox="1"/>
          <p:nvPr/>
        </p:nvSpPr>
        <p:spPr>
          <a:xfrm>
            <a:off x="4301736" y="2682610"/>
            <a:ext cx="358852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Lookup input dataset points to a </a:t>
            </a:r>
            <a:r>
              <a:rPr lang="en-IN" b="1" dirty="0"/>
              <a:t>File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967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44912-6814-11EA-F7B0-341ABB6D9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5" t="26241" r="14421" b="10497"/>
          <a:stretch/>
        </p:blipFill>
        <p:spPr>
          <a:xfrm>
            <a:off x="194553" y="175097"/>
            <a:ext cx="6033766" cy="54474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FA11E-7463-5501-B616-A6B5737DB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7" t="16028" r="62027" b="30922"/>
          <a:stretch/>
        </p:blipFill>
        <p:spPr>
          <a:xfrm>
            <a:off x="6429983" y="175097"/>
            <a:ext cx="5447491" cy="5447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4704BA-A6E2-7191-31A8-B6A63D2D02C6}"/>
              </a:ext>
            </a:extLst>
          </p:cNvPr>
          <p:cNvSpPr/>
          <p:nvPr/>
        </p:nvSpPr>
        <p:spPr>
          <a:xfrm>
            <a:off x="894945" y="1663430"/>
            <a:ext cx="739302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D3E61-D244-0C86-36A0-61ACE1EDC1C2}"/>
              </a:ext>
            </a:extLst>
          </p:cNvPr>
          <p:cNvSpPr/>
          <p:nvPr/>
        </p:nvSpPr>
        <p:spPr>
          <a:xfrm>
            <a:off x="175099" y="2918298"/>
            <a:ext cx="2081718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D8830-36EB-8535-3BCF-0EC2BFF30DB9}"/>
              </a:ext>
            </a:extLst>
          </p:cNvPr>
          <p:cNvSpPr/>
          <p:nvPr/>
        </p:nvSpPr>
        <p:spPr>
          <a:xfrm>
            <a:off x="6592110" y="736060"/>
            <a:ext cx="1404026" cy="1345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95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CEB89-E0CB-7566-99F3-4034606F7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2" t="26525" r="15397" b="13333"/>
          <a:stretch/>
        </p:blipFill>
        <p:spPr>
          <a:xfrm>
            <a:off x="204281" y="223736"/>
            <a:ext cx="5826683" cy="51362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8E43CA-DAD8-4265-CD47-3B066C56973A}"/>
              </a:ext>
            </a:extLst>
          </p:cNvPr>
          <p:cNvSpPr/>
          <p:nvPr/>
        </p:nvSpPr>
        <p:spPr>
          <a:xfrm>
            <a:off x="885217" y="1721798"/>
            <a:ext cx="671209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0AF75-677A-7AF0-ED29-4C1523D4D49A}"/>
              </a:ext>
            </a:extLst>
          </p:cNvPr>
          <p:cNvSpPr/>
          <p:nvPr/>
        </p:nvSpPr>
        <p:spPr>
          <a:xfrm>
            <a:off x="194555" y="2976666"/>
            <a:ext cx="2081718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B3A9-5403-F77A-D17A-1FEE010B2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9" t="25390" r="47822" b="43708"/>
          <a:stretch/>
        </p:blipFill>
        <p:spPr>
          <a:xfrm>
            <a:off x="6459163" y="223736"/>
            <a:ext cx="1507790" cy="2732157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29179-DE85-B64C-A61E-0780E94B6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30" t="30497" r="38357" b="42837"/>
          <a:stretch/>
        </p:blipFill>
        <p:spPr>
          <a:xfrm>
            <a:off x="6459162" y="4113486"/>
            <a:ext cx="2950943" cy="2433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47018-AE20-DC81-FD3A-1BD407F866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69" t="41824" r="47843" b="44256"/>
          <a:stretch/>
        </p:blipFill>
        <p:spPr>
          <a:xfrm>
            <a:off x="6663446" y="2897524"/>
            <a:ext cx="1167319" cy="1168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9FD09B-96BE-6499-CF6A-B48F605E71FD}"/>
              </a:ext>
            </a:extLst>
          </p:cNvPr>
          <p:cNvSpPr/>
          <p:nvPr/>
        </p:nvSpPr>
        <p:spPr>
          <a:xfrm>
            <a:off x="6361889" y="223736"/>
            <a:ext cx="3048216" cy="63229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9B9BB-0E54-B059-48F5-B952F5539E40}"/>
              </a:ext>
            </a:extLst>
          </p:cNvPr>
          <p:cNvSpPr/>
          <p:nvPr/>
        </p:nvSpPr>
        <p:spPr>
          <a:xfrm>
            <a:off x="6634264" y="988981"/>
            <a:ext cx="661482" cy="226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39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7FC53-055B-73A5-DC1E-A220D16E7703}"/>
              </a:ext>
            </a:extLst>
          </p:cNvPr>
          <p:cNvSpPr txBox="1"/>
          <p:nvPr/>
        </p:nvSpPr>
        <p:spPr>
          <a:xfrm>
            <a:off x="4301736" y="2682610"/>
            <a:ext cx="374670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Lookup input dataset points to a </a:t>
            </a:r>
            <a:r>
              <a:rPr lang="en-IN" b="1" dirty="0"/>
              <a:t>Table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547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CA9F8-2B36-F1AD-5214-C84C319B6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71" t="26541" r="15933" b="12201"/>
          <a:stretch/>
        </p:blipFill>
        <p:spPr>
          <a:xfrm>
            <a:off x="182255" y="226673"/>
            <a:ext cx="5649344" cy="51138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ADF69-F5A3-AEA2-EB21-6EF0C85B9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" t="15603" r="82151" b="11347"/>
          <a:stretch/>
        </p:blipFill>
        <p:spPr>
          <a:xfrm>
            <a:off x="6095999" y="226673"/>
            <a:ext cx="1870953" cy="65546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E8AFE2-5213-A4BD-D491-CC9D44FA8467}"/>
              </a:ext>
            </a:extLst>
          </p:cNvPr>
          <p:cNvSpPr/>
          <p:nvPr/>
        </p:nvSpPr>
        <p:spPr>
          <a:xfrm>
            <a:off x="875489" y="2266544"/>
            <a:ext cx="622571" cy="3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B8284-14E3-514F-24B9-95D727CE513E}"/>
              </a:ext>
            </a:extLst>
          </p:cNvPr>
          <p:cNvSpPr/>
          <p:nvPr/>
        </p:nvSpPr>
        <p:spPr>
          <a:xfrm>
            <a:off x="1845013" y="3858638"/>
            <a:ext cx="622571" cy="3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A37A32-A6E4-0304-DBE4-E50781129A72}"/>
              </a:ext>
            </a:extLst>
          </p:cNvPr>
          <p:cNvSpPr/>
          <p:nvPr/>
        </p:nvSpPr>
        <p:spPr>
          <a:xfrm>
            <a:off x="1913109" y="2783580"/>
            <a:ext cx="1053827" cy="261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3E3AB-A617-E921-608B-2CFC38C973BB}"/>
              </a:ext>
            </a:extLst>
          </p:cNvPr>
          <p:cNvSpPr/>
          <p:nvPr/>
        </p:nvSpPr>
        <p:spPr>
          <a:xfrm>
            <a:off x="6261370" y="774969"/>
            <a:ext cx="723090" cy="411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46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1B79F-C619-4348-2AD0-F6FA166CF076}"/>
              </a:ext>
            </a:extLst>
          </p:cNvPr>
          <p:cNvSpPr txBox="1"/>
          <p:nvPr/>
        </p:nvSpPr>
        <p:spPr>
          <a:xfrm>
            <a:off x="3488908" y="2548869"/>
            <a:ext cx="521418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If Lookup input dataset points to a </a:t>
            </a:r>
            <a:r>
              <a:rPr lang="en-IN" b="1" dirty="0"/>
              <a:t>Folder / Container </a:t>
            </a:r>
          </a:p>
        </p:txBody>
      </p:sp>
    </p:spTree>
    <p:extLst>
      <p:ext uri="{BB962C8B-B14F-4D97-AF65-F5344CB8AC3E}">
        <p14:creationId xmlns:p14="http://schemas.microsoft.com/office/powerpoint/2010/main" val="165711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46D3B1-DB73-9B6E-0343-C0BBF9025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14" t="32076" r="14990" b="14717"/>
          <a:stretch/>
        </p:blipFill>
        <p:spPr>
          <a:xfrm>
            <a:off x="207034" y="125731"/>
            <a:ext cx="5211272" cy="39934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ABBA57-99C9-8D67-F03A-D4EF1FD03F08}"/>
              </a:ext>
            </a:extLst>
          </p:cNvPr>
          <p:cNvSpPr/>
          <p:nvPr/>
        </p:nvSpPr>
        <p:spPr>
          <a:xfrm>
            <a:off x="846306" y="116003"/>
            <a:ext cx="603115" cy="283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D70830-64AA-C049-8184-7EB03DE76DF7}"/>
              </a:ext>
            </a:extLst>
          </p:cNvPr>
          <p:cNvSpPr/>
          <p:nvPr/>
        </p:nvSpPr>
        <p:spPr>
          <a:xfrm>
            <a:off x="1767192" y="571429"/>
            <a:ext cx="94682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529C52-D7DD-9057-5680-67914D909F76}"/>
              </a:ext>
            </a:extLst>
          </p:cNvPr>
          <p:cNvSpPr/>
          <p:nvPr/>
        </p:nvSpPr>
        <p:spPr>
          <a:xfrm>
            <a:off x="187578" y="2427943"/>
            <a:ext cx="1923324" cy="283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6A196-490B-DB6B-04EF-430E6965BB2C}"/>
              </a:ext>
            </a:extLst>
          </p:cNvPr>
          <p:cNvSpPr txBox="1"/>
          <p:nvPr/>
        </p:nvSpPr>
        <p:spPr>
          <a:xfrm>
            <a:off x="87549" y="4226294"/>
            <a:ext cx="5700535" cy="10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If there is any sub-directory and has some files then it reads those files also.</a:t>
            </a:r>
          </a:p>
          <a:p>
            <a:pPr>
              <a:lnSpc>
                <a:spcPct val="150000"/>
              </a:lnSpc>
            </a:pPr>
            <a:r>
              <a:rPr lang="en-IN" sz="1400" b="1" dirty="0"/>
              <a:t>Recursively (Unchecked):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It reads files only at high level. It won’t read files at sub directory level. </a:t>
            </a:r>
          </a:p>
        </p:txBody>
      </p:sp>
    </p:spTree>
    <p:extLst>
      <p:ext uri="{BB962C8B-B14F-4D97-AF65-F5344CB8AC3E}">
        <p14:creationId xmlns:p14="http://schemas.microsoft.com/office/powerpoint/2010/main" val="3126263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61</Words>
  <Application>Microsoft Office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14</cp:revision>
  <dcterms:created xsi:type="dcterms:W3CDTF">2023-03-01T05:12:09Z</dcterms:created>
  <dcterms:modified xsi:type="dcterms:W3CDTF">2023-03-01T09:19:59Z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2023-03-01T05:12:09Z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af9f002a-6abc-4884-a673-cf009f8fe346</vt:lpwstr>
  </property>
  <property fmtid="{D5CDD505-2E9C-101B-9397-08002B2CF9AE}" pid="8" name="MSIP_Label_19540963-e559-4020-8a90-fe8a502c2801_ContentBits">
    <vt:lpwstr>0</vt:lpwstr>
  </property>
</Properties>
</file>